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  <p:sldMasterId id="2147483665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8288000" cy="10287000"/>
  <p:notesSz cx="6858000" cy="9144000"/>
  <p:embeddedFontLst>
    <p:embeddedFont>
      <p:font typeface="Bitter" panose="00000500000000000000" pitchFamily="50" charset="0"/>
      <p:regular r:id="rId10"/>
      <p:bold r:id="rId11"/>
      <p:italic r:id="rId12"/>
      <p:boldItalic r:id="rId13"/>
    </p:embeddedFont>
    <p:embeddedFont>
      <p:font typeface="Montserrat" panose="00000500000000000000" pitchFamily="50" charset="0"/>
      <p:regular r:id="rId14"/>
      <p:bold r:id="rId15"/>
      <p:italic r:id="rId16"/>
      <p:boldItalic r:id="rId17"/>
    </p:embeddedFont>
    <p:embeddedFont>
      <p:font typeface="Montserrat Light" panose="00000400000000000000" pitchFamily="50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FF"/>
    <a:srgbClr val="F0F0F0"/>
    <a:srgbClr val="FFFFFF"/>
    <a:srgbClr val="4860A8"/>
    <a:srgbClr val="8A2994"/>
    <a:srgbClr val="F9CF74"/>
    <a:srgbClr val="114674"/>
    <a:srgbClr val="21698E"/>
    <a:srgbClr val="C4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5"/>
    <p:restoredTop sz="94629"/>
  </p:normalViewPr>
  <p:slideViewPr>
    <p:cSldViewPr snapToGrid="0">
      <p:cViewPr varScale="1">
        <p:scale>
          <a:sx n="70" d="100"/>
          <a:sy n="70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99CE59-BC8A-3D7E-86C5-6749F0664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828762"/>
            <a:ext cx="18288002" cy="3458238"/>
          </a:xfrm>
          <a:prstGeom prst="rect">
            <a:avLst/>
          </a:prstGeom>
        </p:spPr>
      </p:pic>
      <p:pic>
        <p:nvPicPr>
          <p:cNvPr id="7" name="Picture 6" descr="A picture containing outdoor, sky, tower, landmark&#10;&#10;Description automatically generated">
            <a:extLst>
              <a:ext uri="{FF2B5EF4-FFF2-40B4-BE49-F238E27FC236}">
                <a16:creationId xmlns:a16="http://schemas.microsoft.com/office/drawing/2014/main" id="{2D233A01-817C-1F54-12A6-F5AB375D2B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202" y="4150282"/>
            <a:ext cx="9035797" cy="613627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B36CDB-6E22-4B47-986A-922CC74888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9721" y="1"/>
            <a:ext cx="11068559" cy="27016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4500" b="1">
                <a:solidFill>
                  <a:srgbClr val="0033FF"/>
                </a:solidFill>
                <a:latin typeface="+mj-lt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Insert title of the presentation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F9173F2-FB68-46CC-AF1B-EEB5E3F3E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721" y="3015866"/>
            <a:ext cx="11068559" cy="4423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800" b="0">
                <a:solidFill>
                  <a:srgbClr val="0033FF"/>
                </a:solidFill>
                <a:latin typeface="+mj-lt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Insert the author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565BD-9EE4-4213-A1A0-3B7E67291E19}"/>
              </a:ext>
            </a:extLst>
          </p:cNvPr>
          <p:cNvSpPr txBox="1"/>
          <p:nvPr userDrawn="1"/>
        </p:nvSpPr>
        <p:spPr>
          <a:xfrm>
            <a:off x="9035797" y="2837939"/>
            <a:ext cx="2164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by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09AD564-5DB8-3C52-5F3C-EABF217F41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279" y="9153980"/>
            <a:ext cx="6211321" cy="76878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96358F7-FACF-4B04-49A3-DF3A8F35B1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5279" y="7308274"/>
            <a:ext cx="2426669" cy="14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FD4BBA-7125-6035-03E7-877B57FBF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603437"/>
            <a:ext cx="18288002" cy="6683563"/>
          </a:xfrm>
          <a:prstGeom prst="rect">
            <a:avLst/>
          </a:prstGeom>
        </p:spPr>
      </p:pic>
      <p:sp>
        <p:nvSpPr>
          <p:cNvPr id="13" name="Google Shape;13;p3"/>
          <p:cNvSpPr txBox="1">
            <a:spLocks noGrp="1"/>
          </p:cNvSpPr>
          <p:nvPr userDrawn="1">
            <p:ph type="body" idx="2" hasCustomPrompt="1"/>
          </p:nvPr>
        </p:nvSpPr>
        <p:spPr>
          <a:xfrm>
            <a:off x="1" y="6181538"/>
            <a:ext cx="182880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bg1"/>
                </a:solidFill>
                <a:latin typeface="+mj-lt"/>
                <a:ea typeface="Bitter"/>
                <a:cs typeface="Bitter"/>
                <a:sym typeface="Bitte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a topic</a:t>
            </a:r>
          </a:p>
        </p:txBody>
      </p:sp>
      <p:sp>
        <p:nvSpPr>
          <p:cNvPr id="14" name="Google Shape;14;p3"/>
          <p:cNvSpPr txBox="1">
            <a:spLocks noGrp="1"/>
          </p:cNvSpPr>
          <p:nvPr userDrawn="1">
            <p:ph type="body" idx="3" hasCustomPrompt="1"/>
          </p:nvPr>
        </p:nvSpPr>
        <p:spPr>
          <a:xfrm>
            <a:off x="2" y="7259935"/>
            <a:ext cx="18287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000" b="0" i="0" u="none" strike="noStrike" cap="none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A SUB-TOPIC (USE CAPS)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D7CE996-66EE-7DA2-8AA5-47994BE976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484" y="676867"/>
            <a:ext cx="3685032" cy="22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0726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216B4-C119-60EB-F5C1-D16FE579EA6F}"/>
              </a:ext>
            </a:extLst>
          </p:cNvPr>
          <p:cNvSpPr/>
          <p:nvPr userDrawn="1"/>
        </p:nvSpPr>
        <p:spPr>
          <a:xfrm>
            <a:off x="0" y="-1"/>
            <a:ext cx="18288000" cy="1890521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17884E-3F32-D642-A1F4-4070B89E74C8}"/>
              </a:ext>
            </a:extLst>
          </p:cNvPr>
          <p:cNvSpPr/>
          <p:nvPr userDrawn="1"/>
        </p:nvSpPr>
        <p:spPr>
          <a:xfrm>
            <a:off x="0" y="9623229"/>
            <a:ext cx="18288000" cy="694943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Google Shape;23;p5"/>
          <p:cNvSpPr>
            <a:spLocks noGrp="1"/>
          </p:cNvSpPr>
          <p:nvPr>
            <p:ph type="pic" idx="2" hasCustomPrompt="1"/>
          </p:nvPr>
        </p:nvSpPr>
        <p:spPr>
          <a:xfrm>
            <a:off x="969001" y="2410691"/>
            <a:ext cx="7967100" cy="665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33FF"/>
                </a:solidFill>
                <a:latin typeface="+mj-lt"/>
                <a:ea typeface="Bitter"/>
                <a:cs typeface="Bitter"/>
                <a:sym typeface="Bit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3"/>
          </p:nvPr>
        </p:nvSpPr>
        <p:spPr>
          <a:xfrm>
            <a:off x="9380850" y="2410691"/>
            <a:ext cx="7967100" cy="665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+mj-lt"/>
                <a:ea typeface="Montserrat Light"/>
                <a:cs typeface="Montserrat Light"/>
                <a:sym typeface="Montserrat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3FD0C-6197-4E6C-BABE-47D7FAE99564}"/>
              </a:ext>
            </a:extLst>
          </p:cNvPr>
          <p:cNvSpPr txBox="1"/>
          <p:nvPr userDrawn="1"/>
        </p:nvSpPr>
        <p:spPr>
          <a:xfrm>
            <a:off x="969001" y="9755256"/>
            <a:ext cx="44082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0E40CA6F-B42C-914A-834B-BCD3BA23F6E0}" type="slidenum">
              <a:rPr lang="en-US" sz="2800" b="0" i="0" smtClean="0">
                <a:solidFill>
                  <a:schemeClr val="bg1"/>
                </a:solidFill>
                <a:latin typeface="+mj-lt"/>
                <a:ea typeface="Roboto Light" charset="0"/>
                <a:cs typeface="Roboto Light" charset="0"/>
              </a:rPr>
              <a:t>‹#›</a:t>
            </a:fld>
            <a:endParaRPr lang="en-US" sz="2800" b="0" i="0" dirty="0">
              <a:solidFill>
                <a:schemeClr val="bg1"/>
              </a:solidFill>
              <a:latin typeface="+mj-lt"/>
              <a:ea typeface="Roboto Light" charset="0"/>
              <a:cs typeface="Roboto Light" charset="0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4" hasCustomPrompt="1"/>
          </p:nvPr>
        </p:nvSpPr>
        <p:spPr>
          <a:xfrm>
            <a:off x="3990534" y="-1"/>
            <a:ext cx="13357416" cy="184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chemeClr val="bg1"/>
                </a:solidFill>
                <a:latin typeface="+mj-lt"/>
                <a:ea typeface="Bitter"/>
                <a:cs typeface="Bitter"/>
                <a:sym typeface="Bitte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the slide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C2D07E-A38D-B547-9137-35660C1E5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810" y="9840242"/>
            <a:ext cx="10567140" cy="2609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2A142F7-F611-3330-41C5-3CBBC83084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002" y="318915"/>
            <a:ext cx="2103120" cy="12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;p5">
            <a:extLst>
              <a:ext uri="{FF2B5EF4-FFF2-40B4-BE49-F238E27FC236}">
                <a16:creationId xmlns:a16="http://schemas.microsoft.com/office/drawing/2014/main" id="{6C1F3540-C5F0-4A17-B579-BCFAD5DE75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80850" y="2410691"/>
            <a:ext cx="7967100" cy="665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33FF"/>
                </a:solidFill>
                <a:latin typeface="+mj-lt"/>
                <a:ea typeface="Bitter"/>
                <a:cs typeface="Bitter"/>
                <a:sym typeface="Bit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692FA3-9EC8-B082-9074-704CCB40E98E}"/>
              </a:ext>
            </a:extLst>
          </p:cNvPr>
          <p:cNvSpPr/>
          <p:nvPr userDrawn="1"/>
        </p:nvSpPr>
        <p:spPr>
          <a:xfrm>
            <a:off x="0" y="-1"/>
            <a:ext cx="18288000" cy="1890521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624466-B083-7E66-EFCA-C1D597335A8C}"/>
              </a:ext>
            </a:extLst>
          </p:cNvPr>
          <p:cNvSpPr/>
          <p:nvPr userDrawn="1"/>
        </p:nvSpPr>
        <p:spPr>
          <a:xfrm>
            <a:off x="0" y="9623229"/>
            <a:ext cx="18288000" cy="694943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505323-6396-78BB-3B15-4A616BC41794}"/>
              </a:ext>
            </a:extLst>
          </p:cNvPr>
          <p:cNvSpPr txBox="1"/>
          <p:nvPr userDrawn="1"/>
        </p:nvSpPr>
        <p:spPr>
          <a:xfrm>
            <a:off x="969001" y="9755256"/>
            <a:ext cx="44082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0E40CA6F-B42C-914A-834B-BCD3BA23F6E0}" type="slidenum">
              <a:rPr lang="en-US" sz="2800" b="0" i="0" smtClean="0">
                <a:solidFill>
                  <a:schemeClr val="bg1"/>
                </a:solidFill>
                <a:latin typeface="+mj-lt"/>
                <a:ea typeface="Roboto Light" charset="0"/>
                <a:cs typeface="Roboto Light" charset="0"/>
              </a:rPr>
              <a:t>‹#›</a:t>
            </a:fld>
            <a:endParaRPr lang="en-US" sz="2800" b="0" i="0" dirty="0">
              <a:solidFill>
                <a:schemeClr val="bg1"/>
              </a:solidFill>
              <a:latin typeface="+mj-lt"/>
              <a:ea typeface="Roboto Light" charset="0"/>
              <a:cs typeface="Roboto Light" charset="0"/>
            </a:endParaRPr>
          </a:p>
        </p:txBody>
      </p:sp>
      <p:sp>
        <p:nvSpPr>
          <p:cNvPr id="20" name="Google Shape;26;p5">
            <a:extLst>
              <a:ext uri="{FF2B5EF4-FFF2-40B4-BE49-F238E27FC236}">
                <a16:creationId xmlns:a16="http://schemas.microsoft.com/office/drawing/2014/main" id="{E6354E11-2474-F6D9-EF6A-631726E7275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3990534" y="-1"/>
            <a:ext cx="13357416" cy="184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chemeClr val="bg1"/>
                </a:solidFill>
                <a:latin typeface="+mj-lt"/>
                <a:ea typeface="Bitter"/>
                <a:cs typeface="Bitter"/>
                <a:sym typeface="Bitte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the slide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CF44A-F7BD-911F-359C-CA84BE19F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810" y="9840242"/>
            <a:ext cx="10567140" cy="260917"/>
          </a:xfrm>
          <a:prstGeom prst="rect">
            <a:avLst/>
          </a:prstGeom>
        </p:spPr>
      </p:pic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1C269E1D-E95B-7FFE-6A9A-557EF00F939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969002" y="2410691"/>
            <a:ext cx="7967100" cy="665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+mj-lt"/>
                <a:ea typeface="Montserrat Light"/>
                <a:cs typeface="Montserrat Light"/>
                <a:sym typeface="Montserrat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B75E4AE-CD0B-5FF5-2FED-3035C5366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002" y="318915"/>
            <a:ext cx="2103120" cy="12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0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62239A-CE4B-DBAA-6FEE-A1104FFEF242}"/>
              </a:ext>
            </a:extLst>
          </p:cNvPr>
          <p:cNvSpPr/>
          <p:nvPr userDrawn="1"/>
        </p:nvSpPr>
        <p:spPr>
          <a:xfrm>
            <a:off x="0" y="9623229"/>
            <a:ext cx="18288000" cy="694943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898AD-8682-C2B5-3BE6-5786E130D1FB}"/>
              </a:ext>
            </a:extLst>
          </p:cNvPr>
          <p:cNvSpPr txBox="1"/>
          <p:nvPr userDrawn="1"/>
        </p:nvSpPr>
        <p:spPr>
          <a:xfrm>
            <a:off x="969001" y="9755256"/>
            <a:ext cx="44082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0E40CA6F-B42C-914A-834B-BCD3BA23F6E0}" type="slidenum">
              <a:rPr lang="en-US" sz="2800" b="0" i="0" smtClean="0">
                <a:solidFill>
                  <a:schemeClr val="bg1"/>
                </a:solidFill>
                <a:latin typeface="+mj-lt"/>
                <a:ea typeface="Roboto Light" charset="0"/>
                <a:cs typeface="Roboto Light" charset="0"/>
              </a:rPr>
              <a:t>‹#›</a:t>
            </a:fld>
            <a:endParaRPr lang="en-US" sz="2800" b="0" i="0" dirty="0">
              <a:solidFill>
                <a:schemeClr val="bg1"/>
              </a:solidFill>
              <a:latin typeface="+mj-lt"/>
              <a:ea typeface="Roboto Light" charset="0"/>
              <a:cs typeface="Roboto Light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9768D-5673-1B57-EA04-54C6AE787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810" y="9840242"/>
            <a:ext cx="10567140" cy="2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0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2AADAF9-81E2-4DA4-8D5E-989C8293B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8511" y="0"/>
            <a:ext cx="9690979" cy="81466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5348597-E5CC-42AB-8FCA-21BE1D88C083}"/>
              </a:ext>
            </a:extLst>
          </p:cNvPr>
          <p:cNvGrpSpPr/>
          <p:nvPr userDrawn="1"/>
        </p:nvGrpSpPr>
        <p:grpSpPr>
          <a:xfrm>
            <a:off x="4572545" y="-184157"/>
            <a:ext cx="9142911" cy="5338121"/>
            <a:chOff x="1051689" y="-184157"/>
            <a:chExt cx="9142911" cy="5338121"/>
          </a:xfrm>
        </p:grpSpPr>
        <p:sp>
          <p:nvSpPr>
            <p:cNvPr id="84" name="Google Shape;84;p14"/>
            <p:cNvSpPr txBox="1"/>
            <p:nvPr/>
          </p:nvSpPr>
          <p:spPr>
            <a:xfrm rot="10800000" flipH="1">
              <a:off x="9144000" y="4073310"/>
              <a:ext cx="1050600" cy="1080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0"/>
                <a:buFont typeface="Arial"/>
                <a:buNone/>
              </a:pPr>
              <a:r>
                <a:rPr lang="it" sz="216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 sz="2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84;p14">
              <a:extLst>
                <a:ext uri="{FF2B5EF4-FFF2-40B4-BE49-F238E27FC236}">
                  <a16:creationId xmlns:a16="http://schemas.microsoft.com/office/drawing/2014/main" id="{2C52A8F9-4913-4C88-BEA9-7E69EDE2272F}"/>
                </a:ext>
              </a:extLst>
            </p:cNvPr>
            <p:cNvSpPr txBox="1"/>
            <p:nvPr userDrawn="1"/>
          </p:nvSpPr>
          <p:spPr>
            <a:xfrm flipH="1">
              <a:off x="1051689" y="-184157"/>
              <a:ext cx="1050600" cy="1080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0"/>
                <a:buFont typeface="Arial"/>
                <a:buNone/>
              </a:pPr>
              <a:r>
                <a:rPr lang="it" sz="216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 sz="2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14"/>
          <p:cNvSpPr txBox="1">
            <a:spLocks noGrp="1"/>
          </p:cNvSpPr>
          <p:nvPr>
            <p:ph type="body" idx="2" hasCustomPrompt="1"/>
          </p:nvPr>
        </p:nvSpPr>
        <p:spPr>
          <a:xfrm>
            <a:off x="4298511" y="0"/>
            <a:ext cx="9690978" cy="485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bg1"/>
                </a:solidFill>
                <a:latin typeface="+mj-lt"/>
                <a:ea typeface="Bitter"/>
                <a:cs typeface="Bitter"/>
                <a:sym typeface="Bitte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Add a quote or phrase</a:t>
            </a:r>
            <a:endParaRPr dirty="0"/>
          </a:p>
        </p:txBody>
      </p:sp>
      <p:sp>
        <p:nvSpPr>
          <p:cNvPr id="10" name="Google Shape;86;p14">
            <a:extLst>
              <a:ext uri="{FF2B5EF4-FFF2-40B4-BE49-F238E27FC236}">
                <a16:creationId xmlns:a16="http://schemas.microsoft.com/office/drawing/2014/main" id="{A2523BFE-131E-43D6-840C-66293C9E0D17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908153" y="6858000"/>
            <a:ext cx="4471694" cy="7286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+mj-lt"/>
                <a:ea typeface="Bitter"/>
                <a:cs typeface="Bitter"/>
                <a:sym typeface="Bitte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Add author</a:t>
            </a:r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E07A091-12E2-00AA-490E-6AB1FCA8C6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08200" y="8348582"/>
            <a:ext cx="2606040" cy="15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6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33A7F-40E8-3145-AAB5-15C1D4B13C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836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67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734227-4282-7346-B4EC-B8D535314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EBAE5-9525-FF46-BEBD-BFF2B026F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12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EA5F9-C9F0-D345-8CB6-5295BDCBD75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14715-D0ED-AC46-A2AA-3B9BE4ED35A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4140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E5F07B2-B71C-D2F7-A5EF-F834CCDF79D4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B99241-4DDA-6F30-993F-CF3794EC097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79E3E3-33D0-3E13-2681-247762DF3C1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66F6BE-B33A-262B-AB29-2CC198FD0E9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EB41F5-EF00-136D-BA7E-6A27C7F3B5A2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61FF6-5FCD-E23C-6EE9-F5FE0672F01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5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17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2B19F-9A6A-0547-81A9-FADEF51952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C88D0-8959-D040-809C-33AD7AC690B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45165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Bitter</vt:lpstr>
      <vt:lpstr>Montserrat Light</vt:lpstr>
      <vt:lpstr>Montserrat</vt:lpstr>
      <vt:lpstr>Master</vt:lpstr>
      <vt:lpstr>1_Master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Montet, Nicolas</dc:creator>
  <cp:lastModifiedBy>Jesus Perez</cp:lastModifiedBy>
  <cp:revision>53</cp:revision>
  <dcterms:modified xsi:type="dcterms:W3CDTF">2023-07-04T16:05:46Z</dcterms:modified>
</cp:coreProperties>
</file>